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3" r:id="rId3"/>
    <p:sldId id="274" r:id="rId4"/>
    <p:sldId id="272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346"/>
    <a:srgbClr val="E1E1E1"/>
    <a:srgbClr val="B7036E"/>
    <a:srgbClr val="7F0349"/>
    <a:srgbClr val="92266B"/>
    <a:srgbClr val="0C40AA"/>
    <a:srgbClr val="72A0DB"/>
    <a:srgbClr val="712703"/>
    <a:srgbClr val="251B02"/>
    <a:srgbClr val="604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4" d="100"/>
          <a:sy n="84" d="100"/>
        </p:scale>
        <p:origin x="13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6647" y="929707"/>
            <a:ext cx="707070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Возрастные особенности детей 5- 6 лет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0145" y="2828836"/>
            <a:ext cx="2953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Воспитатели: Горюнова О.В.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dirty="0" err="1" smtClean="0"/>
              <a:t>Заруднева</a:t>
            </a:r>
            <a:r>
              <a:rPr lang="ru-RU" dirty="0" smtClean="0"/>
              <a:t> Е.З.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25421" y="590593"/>
            <a:ext cx="3671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12" y="3198168"/>
            <a:ext cx="6894576" cy="30866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1600" y="432496"/>
            <a:ext cx="65379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комбинированного вида №4 «Теремок»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 Новопавловска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1273" y="612845"/>
            <a:ext cx="7689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Интеллектуальное развитие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шести годам ребенок уже может не просто различать животных, но разделить их на диких и домашних. Может объединять предметы по различным признакам, находить между ними сходства и различия. После пяти лет малыш интересуется не только названиями предметов, но и тем из чего они сделаны. Он имеет собственное представление об окружающих его физических явлениях, может объяснить, что такое электричество,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магнит.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Ребенок очень хорошо ориентируется в пространстве: на улице, в знакомых помещениям, дома. Знает, где покупают игрушки, продукты, лекарства. Он пытается освоить алфавит и научиться чтению по слогам, а также продолжает совершенствовать письмо печатными буквами. Может считать (иногда до сотни), складывать и вычитать в пределах десяти.</a:t>
            </a:r>
          </a:p>
        </p:txBody>
      </p:sp>
      <p:pic>
        <p:nvPicPr>
          <p:cNvPr id="5122" name="Picture 2" descr="http://ds180.centerstart.ru/sites/ds130-ostrov.centerstart.ru/files/4_urov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60" y="4601960"/>
            <a:ext cx="4125480" cy="20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4435" y="502008"/>
            <a:ext cx="79961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Особенности поведения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Ребенок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обо всем уже имеет собственное мнение. Может объяснить, кто и почему ему нравится или не нравится. Он наблюдателен. Его очень интересует все, что происходит вокруг. Он стремится отыскать причины и связи между различными явлениями. Малыш становится очень самостоятельным.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переключать его на разные виды деятельности целенаправленно еще очень сложно. Ребенок применяет в играх свои новые знания, сам выдумывает сюжеты игр, с легкостью осваивает сложные игрушки -конструктор,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компьютер.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 шести годам он осваивает большинство необходимых навыков и совершенствует их прямо на глазах - становится более аккуратным, следит за своим внешним видом - прической, одеждой, помогает вам по хозяйству.</a:t>
            </a:r>
          </a:p>
        </p:txBody>
      </p:sp>
      <p:pic>
        <p:nvPicPr>
          <p:cNvPr id="1026" name="Picture 2" descr="http://ds56.detkin-club.ru/images/teachers/0_daf95_eb6261ae_orig-2_580f47350767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6" y="4364181"/>
            <a:ext cx="3191686" cy="221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1" y="682302"/>
            <a:ext cx="792479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Творческое развитие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5-6 лет, Пик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творческого развития ребенка. Он творит, не уставая, едва проснувшись, превращая простой тюльпан в необыкновенный аленький цветочек, строит дома для инопланетян. Его очень привлекает живопись, может подолгу рассматривать картины и краски. С удовольствием рисует сам, пытается что- то срисовывать с картины и придумывать свой сюжет. В пять лет ребенок различными цветами выражает свои чувства по отношению к тому, что рисует. Считается, что детские рисунки - ключ к внутреннему миру малыша. Теперь уже он рисует человека уже таким, какой он есть на самом деле, детализируя лицо с глазами, чтобы он видел, с ушами, чтобы слышал, ртом, чтобы говорил и носом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just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чтобы нюхать. У нарисованного человечка появляется шея. На нем уже есть одежда, обувь и другие детали одежды. </a:t>
            </a:r>
            <a:endParaRPr lang="ru-RU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Чем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больше у картинки сходства с настоящим </a:t>
            </a:r>
            <a:endParaRPr lang="ru-RU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человеком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, тем развитее ваш ребенок </a:t>
            </a:r>
            <a:endParaRPr lang="ru-RU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лучше подготовлен в школе.</a:t>
            </a:r>
          </a:p>
        </p:txBody>
      </p:sp>
      <p:pic>
        <p:nvPicPr>
          <p:cNvPr id="10242" name="Picture 2" descr="http://ddut-penza.ru/wp-content/uploads/2015/12/%D1%89-768x6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0" y="4690924"/>
            <a:ext cx="2775727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1" y="533592"/>
            <a:ext cx="7924798" cy="547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учитывая названные выше возрастные особенности детей 6-ого года жизни, необходимо осуществлять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следующие задачи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развивать движения детей, добиваться большей их координации, точности, быстроты;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воспитывать самостоятельность и быстроту движений при самообслуживании;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расширять представления детей об общественной жизни, природе, труде взрослых, воспитывать правильное отношение к ним;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воспитывать умение удерживать цель, следовать указаниям взрослого, сосредоточенность и целеустремлённость;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формировать у детей отдельные понятия, развивать логическое мышление;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развивать связную речь детей;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совершенствовать художественные умения в рисовании, пении, танце, чтении стихов,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пересказывании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сказок, рассказов, обогащать эстетические восприятия и переживания;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воспитывать у детей навыки коллективного труда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развивать произвольное управление детей своим поведением.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1120" y="2052888"/>
            <a:ext cx="736175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УДАЧИ ВАМ В ВОСПИТАНИИ ДЕТЕЙ!</a:t>
            </a:r>
          </a:p>
        </p:txBody>
      </p:sp>
      <p:pic>
        <p:nvPicPr>
          <p:cNvPr id="3074" name="Picture 2" descr="http://inetmnenie.ru/uploads/old/1376894364_3414_html_7d3f06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06" y="3969122"/>
            <a:ext cx="5468188" cy="222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5920" y="1035487"/>
            <a:ext cx="7278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Возраст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5 до 6 лет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новый важный этап в развитии и воспитании ребёнка-дошкольника.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Чтобы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процесс был правильно организован мы в своей работе опираемся на основные нормативно-правовые документы, регламентирующие деятельность ДОУ: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 «Об образовании»;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государственный образовательный стандарт дошкольного образования;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СанПин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2.4. 1. 2660-10.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конвекция о правах ребенка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 детский сад работает по программе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рождения до школы» под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редакцией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Вераксы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Н.Е,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Васильевой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Т.С., Комаровой М.А.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672" y="4023360"/>
            <a:ext cx="3767328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3624" y="877824"/>
            <a:ext cx="6958584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Ваши детки стали старше, в связи с этим у них увеличиваются их обязанности. И мне бы очень хотелось, чтоб Вы -  родители относились серьезно к образовательному процессу.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ст.18 Закона РФ об образовании,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п.1: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«Родители являются первыми педагогами. Они обязаны заложить основы физического, нравственного и интеллектуального развития личности ребенка в раннем детском возрасте»</a:t>
            </a:r>
          </a:p>
        </p:txBody>
      </p:sp>
    </p:spTree>
    <p:extLst>
      <p:ext uri="{BB962C8B-B14F-4D97-AF65-F5344CB8AC3E}">
        <p14:creationId xmlns:p14="http://schemas.microsoft.com/office/powerpoint/2010/main" val="11292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0211" y="677881"/>
            <a:ext cx="6982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n w="28575">
                  <a:noFill/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Возраст 5-6 лет - возраст активного развития физических и познавательных способностей ребенка, общения со сверстниками. </a:t>
            </a:r>
            <a:endParaRPr lang="ru-RU" sz="2400" b="1" dirty="0" smtClean="0">
              <a:ln w="28575">
                <a:noFill/>
              </a:ln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 smtClean="0">
              <a:ln w="28575">
                <a:noFill/>
              </a:ln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28575">
                  <a:noFill/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>
                <a:ln w="28575">
                  <a:noFill/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тем не менее игра остается основным способом познания окружающего мира.</a:t>
            </a:r>
            <a:endParaRPr lang="ru-RU" sz="2400" b="1" dirty="0">
              <a:ln w="28575">
                <a:noFill/>
              </a:ln>
              <a:solidFill>
                <a:schemeClr val="accent5">
                  <a:lumMod val="75000"/>
                </a:schemeClr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806" y="2917625"/>
            <a:ext cx="5675499" cy="39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4864" y="953221"/>
            <a:ext cx="71542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Это период благоприятный для развития всех познавательных процессов: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-    внимания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восприятия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ышления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амяти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воображения.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300" y="2221992"/>
            <a:ext cx="2388870" cy="3185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70" y="2946948"/>
            <a:ext cx="2918768" cy="38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5018" y="944986"/>
            <a:ext cx="77585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 возрасте 5- 6 лет у детей:</a:t>
            </a:r>
          </a:p>
          <a:p>
            <a:pPr algn="ctr"/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Ведущая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деятельность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игра со сверстниками.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успешности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собственный широкий кругозор, хорошо развитая речь.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Отношения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со сверстниками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партнер по играм, предпочтения в общении.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Отношения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со взрослыми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источник информации, собеседник.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Способ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познания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общение со взрослым, сверстником, самостоятельная деятельность, экспериментирование.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Эмоции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настроение ровное, оптимистическое.</a:t>
            </a:r>
          </a:p>
        </p:txBody>
      </p:sp>
    </p:spTree>
    <p:extLst>
      <p:ext uri="{BB962C8B-B14F-4D97-AF65-F5344CB8AC3E}">
        <p14:creationId xmlns:p14="http://schemas.microsoft.com/office/powerpoint/2010/main" val="10357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598714"/>
            <a:ext cx="7952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Двигательные навыки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пяти до шести лет у вашего ребенка еще значительнее сдвиги в усовершенствование моторики и силы. Скорость движений продолжает возрастать, заметно улучшается их координация. Теперь он уже может выполнять 2-3 вида двигательных навыков одновременно: бежать, ловить мяч, пританцовывать. Ребенок любит бегать, соревноваться. Может больше часа не отрываясь играть на улице в спортивные игры, бегать на расстояние до 200 м. Он учится кататься на коньках, лыжах, роликах, если еще не умел, то с легкостью может освоить плавание.</a:t>
            </a:r>
          </a:p>
        </p:txBody>
      </p:sp>
      <p:pic>
        <p:nvPicPr>
          <p:cNvPr id="8194" name="Picture 2" descr="https://ivant-dou18.edumsko.ru/uploads/1000/969/section/46567/77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D1"/>
              </a:clrFrom>
              <a:clrTo>
                <a:srgbClr val="FFFB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93" y="4357545"/>
            <a:ext cx="3003261" cy="20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1" y="487877"/>
            <a:ext cx="55279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Эмоциональное развитие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ребенка уже имеются собственные представления о красоте. Некоторые с удовольствием начинают слушать классическую музыку. Малыш учится выплескивать часть эмоций в своих любимых занятиях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стремиться управлять ими, пытается сдерживать и скрывать свои чувства (но не всегда у него это может получаться.) Труднее всего детям удается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справляться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 своим страхом. Малышам могут сниться страшные сны. Он познает новые понятия: рождение, смерть, болезни,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бедствия.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://images.gofreedownload.net/2/boys-and-girls-96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2331027"/>
            <a:ext cx="2195946" cy="219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7419" y="751344"/>
            <a:ext cx="75922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Социальное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развитие.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пяти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годам ребенок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уже четко знает свою половую принадлежность и даже в играх не хочет ее менять. В этом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возрасте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воспитании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мальчика очень важное место отводиться отцу, а у девочек 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матери.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Папы учат сына быть мужественными, мамы дочек - женственными.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малыша закладывается представления о роли противоположного пола в жизни. Дочь постигает роль мужчины через поведение отца, а мальчики - роль женщины, через общение с мамой.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После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пяти лет отношения со сверстниками переходят в дружеские. Появляются первые друзья, обычно такого же пола. Большую часть времени он проводит с ними. Происходит некоторое отдаление от родителей. Ребенок уже безболезненно может перенести недолгую разлуку с близкими.</a:t>
            </a:r>
          </a:p>
        </p:txBody>
      </p:sp>
      <p:pic>
        <p:nvPicPr>
          <p:cNvPr id="6146" name="Picture 2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77" y="4844772"/>
            <a:ext cx="2475468" cy="184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1016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Franklin Gothic Demi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57</cp:revision>
  <dcterms:created xsi:type="dcterms:W3CDTF">2013-11-19T05:52:05Z</dcterms:created>
  <dcterms:modified xsi:type="dcterms:W3CDTF">2022-09-08T14:02:22Z</dcterms:modified>
</cp:coreProperties>
</file>