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861A-E442-4772-A30C-EB914BD50B3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F85CE80-969A-45F1-97DD-F335F8AA5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6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861A-E442-4772-A30C-EB914BD50B3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85CE80-969A-45F1-97DD-F335F8AA5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8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861A-E442-4772-A30C-EB914BD50B3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85CE80-969A-45F1-97DD-F335F8AA50E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209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861A-E442-4772-A30C-EB914BD50B3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85CE80-969A-45F1-97DD-F335F8AA5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97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861A-E442-4772-A30C-EB914BD50B3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85CE80-969A-45F1-97DD-F335F8AA50E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1158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861A-E442-4772-A30C-EB914BD50B3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85CE80-969A-45F1-97DD-F335F8AA5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250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861A-E442-4772-A30C-EB914BD50B3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CE80-969A-45F1-97DD-F335F8AA5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43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861A-E442-4772-A30C-EB914BD50B3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CE80-969A-45F1-97DD-F335F8AA5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5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861A-E442-4772-A30C-EB914BD50B3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CE80-969A-45F1-97DD-F335F8AA5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90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861A-E442-4772-A30C-EB914BD50B3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85CE80-969A-45F1-97DD-F335F8AA5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3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861A-E442-4772-A30C-EB914BD50B3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85CE80-969A-45F1-97DD-F335F8AA5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7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861A-E442-4772-A30C-EB914BD50B3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85CE80-969A-45F1-97DD-F335F8AA5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3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861A-E442-4772-A30C-EB914BD50B3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CE80-969A-45F1-97DD-F335F8AA5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52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861A-E442-4772-A30C-EB914BD50B3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CE80-969A-45F1-97DD-F335F8AA5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5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861A-E442-4772-A30C-EB914BD50B3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CE80-969A-45F1-97DD-F335F8AA5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50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861A-E442-4772-A30C-EB914BD50B3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85CE80-969A-45F1-97DD-F335F8AA5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9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E861A-E442-4772-A30C-EB914BD50B3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85CE80-969A-45F1-97DD-F335F8AA5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49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  <p:sldLayoutId id="2147484130" r:id="rId13"/>
    <p:sldLayoutId id="2147484131" r:id="rId14"/>
    <p:sldLayoutId id="2147484132" r:id="rId15"/>
    <p:sldLayoutId id="21474841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668" y="1590964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его психолого-педагогическое значение и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Плюсы и минусы технологии.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4837" y="4777379"/>
            <a:ext cx="9869776" cy="1568003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к семинару-практикуму подготовила: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квалификационной категории: Горюнова О.В.</a:t>
            </a:r>
          </a:p>
          <a:p>
            <a:endParaRPr lang="ru-RU" dirty="0"/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апреля 2022г.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7164" y="667330"/>
            <a:ext cx="6096000" cy="768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комбинированного вида №4 «Теремок»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города Новопавловска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7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624110"/>
            <a:ext cx="7853403" cy="78254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собой представляет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1793" y="1406652"/>
            <a:ext cx="9439562" cy="511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самодельная, интерактивная тематическая папка с множеством приспособлений для какой-либо информации – с кармашками, дверцами, окошками, конвертами, прорезями, подвижными деталями и т.п. Для ребенка весь развивающий смысл состоит в том, что он может самостоятельно брать и перекладывать, застегивать и передвигать, закрывать и открывать, складывать по своему усмотрению все то, что находится в этой папке, а еще и вдобавок мастерить сам.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Главное условие — вся информация, собранная в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лэпбуке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должна соответствовать определенной теме. Но это не только поделка своими руками, которая таит в себе развивающий смысл, это – </a:t>
            </a:r>
            <a:r>
              <a:rPr lang="ru-RU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заключительный этап самостоятельной исследовательской работы, которую ребенок проделал вместе со взрослым в ходе изучения какой-либо темы.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щность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заключается в том, что для «оживления» папки ребенку необходимо осуществить какую-либо деятельность: провести наблюдение, выполнить поручения, изучить и исследовать материал.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	Его практическая значимость заключается в максимальном развивающем влиянии на дошкольников, причем независимо от возраста детей. Совместное изготовление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лэпбуков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сближает взрослого и ребенка, способствует активному участию родителей в жизни ДОУ, повышению их педагогической компетентности в вопросах воспитания детей.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28" y="0"/>
            <a:ext cx="3887425" cy="24845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23" y="0"/>
            <a:ext cx="4664364" cy="2846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9827"/>
            <a:ext cx="4224732" cy="27381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794" y="2171128"/>
            <a:ext cx="4878894" cy="26236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2357931"/>
            <a:ext cx="3831793" cy="17890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0687" y="0"/>
            <a:ext cx="3481313" cy="39221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4800" y="3766656"/>
            <a:ext cx="4267200" cy="30913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4733" y="4618182"/>
            <a:ext cx="3700068" cy="22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6162" y="587165"/>
            <a:ext cx="6357112" cy="96454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помогает ребенку:</a:t>
            </a:r>
            <a:b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2364" y="1209964"/>
            <a:ext cx="8728363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своему желанию организовать информацию по изучаемой теме, лучше понять и запомнить материал;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отличным способом для повторения пройденного;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помогает ребенку учиться самостоятельно собирать информацию для решения задач и правил;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хорошо подойдет для занятий в группах, где одновременно обучаются дети разных возрастов, можно выбрать задания под силу каждому ребенку (для малышей – кармашки с карточками или фигурками животных, а старшим детям – задания, подразумевающие умение писать и т.д.)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универсальное пособие, которое может быть итогом проектной и самостоятельной деятельности детей, тематической недели, предусмотренной основной образовательной программой дошкольного образовательного учреждения. Может быть использован при реализации любой из образовательных областей, обеспечивая их интеграцию.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44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8866" y="2174996"/>
            <a:ext cx="9485746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возможности общения всех участников образовательного процесса;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осуществление партнерской деятельности детей и взрослых;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образовательной программы дошкольного учреждения.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обеспечивает принцип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трансформируемости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зависимости от образовательной ситуации, в том числе от меняющихся интересов и возможностей детей: внесение изменений в папки согласно интересам детей, легко разворачивается, собирается, раскладывается, может превратиться в папку-раскладушку, папку-передвижку.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5528" y="609600"/>
            <a:ext cx="9999084" cy="1727200"/>
          </a:xfrm>
        </p:spPr>
        <p:txBody>
          <a:bodyPr>
            <a:normAutofit fontScale="90000"/>
          </a:bodyPr>
          <a:lstStyle/>
          <a:p>
            <a:pPr lvl="0" algn="ctr" defTabSz="914400">
              <a:lnSpc>
                <a:spcPct val="107000"/>
              </a:lnSpc>
              <a:spcBef>
                <a:spcPts val="0"/>
              </a:spcBef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лэпбука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неотъемлемой части предметно-пространственной развивающей среды , отвечает требованиям, которые сейчас стоят перед дошкольным образованием:</a:t>
            </a:r>
            <a:b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252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7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Полифункциональность</a:t>
            </a: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обеспечивается отсутствием жестко закрепленных способов употребления предметов: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7818" y="1820561"/>
            <a:ext cx="10372436" cy="4834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полифункциональных составляющих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лепбука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«легко взять, легко положить», может расположиться в любом месте, перемещаясь по пространству (за столом, на ковре, в уголке уединения и т.д.)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разнообразных материалов, игр обеспечивающих свободный выбор детей;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периодическая сменяемость игрового материала, появление новых составляющих, вариативность использования материала, можно использовать материал разных папок по одной теме.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доступность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лепбука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образовательной деятельности воспитанников, в том числе детей с ОВЗ и детей-инвалидов;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исправность и сохранность материалов и оборудования, качественные характеристики (простота, легкость, удобство) доступны всем детям и соответствуют методам и приемам, предъявляемым к дошкольному образованию, с учётом их возрастных и индивидуальных особенностей.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Лепбук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безопасен, все элементы соответствуют требованиям по обеспечению надежности, в изготовлении используются экологически чистые материалы (бумага, ткань, природный материал).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Эстетичность оформления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лепбука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даёт возможность развития у детей эстетического вкуса и культуры оформления папки, способствует развитию художественно-эстетических способностей.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8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617" y="337783"/>
            <a:ext cx="10607964" cy="88141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Инновационная игровая технология «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как и любая другая, имеет свои положительные и отрицательные стороны: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039563"/>
              </p:ext>
            </p:extLst>
          </p:nvPr>
        </p:nvGraphicFramePr>
        <p:xfrm>
          <a:off x="1020617" y="1219200"/>
          <a:ext cx="10607963" cy="5566874"/>
        </p:xfrm>
        <a:graphic>
          <a:graphicData uri="http://schemas.openxmlformats.org/drawingml/2006/table">
            <a:tbl>
              <a:tblPr firstRow="1" firstCol="1" bandRow="1"/>
              <a:tblGrid>
                <a:gridCol w="6633576">
                  <a:extLst>
                    <a:ext uri="{9D8B030D-6E8A-4147-A177-3AD203B41FA5}">
                      <a16:colId xmlns:a16="http://schemas.microsoft.com/office/drawing/2014/main" val="3999679418"/>
                    </a:ext>
                  </a:extLst>
                </a:gridCol>
                <a:gridCol w="3974387">
                  <a:extLst>
                    <a:ext uri="{9D8B030D-6E8A-4147-A177-3AD203B41FA5}">
                      <a16:colId xmlns:a16="http://schemas.microsoft.com/office/drawing/2014/main" val="194259253"/>
                    </a:ext>
                  </a:extLst>
                </a:gridCol>
              </a:tblGrid>
              <a:tr h="182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Положительные стороны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Отрицательные стороны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172597"/>
                  </a:ext>
                </a:extLst>
              </a:tr>
              <a:tr h="365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ребёнок занимается поиском, сбором информации и оформлением своей работы самостоятельно, рассчитывая только на себя и свои силы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большая затрата времени на планирование и поиск информации;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683670"/>
                  </a:ext>
                </a:extLst>
              </a:tr>
              <a:tr h="365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данный вид работы для стеснительных и необщительных воспитанников, которым тяжело находить контакт с другими детьми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на изготовление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лэпбука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204710"/>
                  </a:ext>
                </a:extLst>
              </a:tr>
              <a:tr h="548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помогает таким детям раскрыть себя и свой потенциал перед педагогом и сверстниками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дополнительное время для подготовки воспитателя (поиск дополнительной информации, интересующей дошкольников)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947303"/>
                  </a:ext>
                </a:extLst>
              </a:tr>
              <a:tr h="224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дошкольники распределяют обязанности и ответственность между собой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217055"/>
                  </a:ext>
                </a:extLst>
              </a:tr>
              <a:tr h="365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учатся делить задание на микро-темы и заниматься проработкой своей темы индивидуально или делать всю работу сообща групповой характер работы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208034"/>
                  </a:ext>
                </a:extLst>
              </a:tr>
              <a:tr h="365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дошкольники учатся выстраивать свои рабочие взаимоотношения на стремлении выполнить работу максимально хорошо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667803"/>
                  </a:ext>
                </a:extLst>
              </a:tr>
              <a:tr h="182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понимают свою значимость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309963"/>
                  </a:ext>
                </a:extLst>
              </a:tr>
              <a:tr h="224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помогает детям социализироваться в обществе интерактивность технологии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21977"/>
                  </a:ext>
                </a:extLst>
              </a:tr>
              <a:tr h="182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 концентрирует детское внимание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465283"/>
                  </a:ext>
                </a:extLst>
              </a:tr>
              <a:tr h="182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улучшает усвоение информации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24273"/>
                  </a:ext>
                </a:extLst>
              </a:tr>
              <a:tr h="182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 учатся отстаивать свою точку зрения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715399"/>
                  </a:ext>
                </a:extLst>
              </a:tr>
              <a:tr h="182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находят креативные решения, поставленных перед ними проблем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45927"/>
                  </a:ext>
                </a:extLst>
              </a:tr>
              <a:tr h="182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открывают для себя темы следующих своих исследований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415152"/>
                  </a:ext>
                </a:extLst>
              </a:tr>
              <a:tr h="224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развивает детскую любознательность, самостоятельность, инициативность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92827"/>
                  </a:ext>
                </a:extLst>
              </a:tr>
              <a:tr h="182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изготавливается вручную, что способствует развитию мелкой моторики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971291"/>
                  </a:ext>
                </a:extLst>
              </a:tr>
              <a:tr h="365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целой серии лэпбуков на одну тему, более полно отображающей проблемы, разных по содержанию и оформлению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658335"/>
                  </a:ext>
                </a:extLst>
              </a:tr>
              <a:tr h="182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совместная деятельность с педагогом или родителями при изготовлении лэпбука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238675"/>
                  </a:ext>
                </a:extLst>
              </a:tr>
              <a:tr h="182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 взаимодействовать с другими людьми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920290"/>
                  </a:ext>
                </a:extLst>
              </a:tr>
              <a:tr h="182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развивает коммуникабельность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154238"/>
                  </a:ext>
                </a:extLst>
              </a:tr>
              <a:tr h="182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развивает чувство взаимовыручки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58" marR="37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023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4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124" y="642583"/>
            <a:ext cx="3179803" cy="832178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Заключение: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6982" y="1474761"/>
            <a:ext cx="10123054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Игровая технология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соответствует всем требованиям, применяемым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и основана на дидактических принципах: связи теории с практикой, систематичности и последовательности, доступности изложения, т.е. учитывает возрастные особенности детей. Самым важным моментом считается то, что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будет интересен детям с любыми возможностями и способностями, в том числе и с ОВЗ.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значит, технология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имеет больше положительных моментов, чем отрицательных, что говорит об ее эффективности.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740" y="3201509"/>
            <a:ext cx="3274296" cy="327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образованный — тот</a:t>
            </a: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знает, где найти то, чего он не знает</a:t>
            </a: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Георг </a:t>
            </a:r>
            <a:r>
              <a:rPr lang="ru-RU" sz="27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Зиммель</a:t>
            </a:r>
            <a: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Социализация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индивидуализация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базовые процессы дошкольного образования и основная идея федеральных государственных образовательных стандартов дошкольного образования, которые направляют педагогов на поиск новых, наиболее эффективных, инновационных форм, методов и приемов работы с дошкольниками. В условиях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ФГОС ДО педагогам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приходится искать более эффективные средства обучения и воспитания, которые соответствуют требованиям и целям дошкольного образования. И здесь важным аспектом современного российского образования является, 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играя «научить учиться самому».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0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03" y="711200"/>
            <a:ext cx="8915399" cy="1865005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Понятие «</a:t>
            </a:r>
            <a:r>
              <a:rPr lang="ru-RU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его психолого-педагогическое значение и особенности.</a:t>
            </a:r>
            <a:r>
              <a:rPr lang="ru-RU" sz="3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65746" y="2309091"/>
            <a:ext cx="9842066" cy="389774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Модернизация российского дошкольного образования осуществляется с современных научных позиций с опорой на положения научной концепции «Дошкольное образование как ступень системы общего образования» (В. И.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Слободчиков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Н. А. Короткова и др.). В соответствии с федеральным государственным образовательным стандартом дошкольного образования одним из необходимых условий его реализации образования является принцип содействия и сотрудничества детей и взрослых, признание ребенка полноценным участником (субъектом) образовательных отношений. 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птимальной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формой организации сотрудничества является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совместная партнерская деятельность взрослого и ребенка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Именно сегодня государством поставлена 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– подготовить совершенно новое поколение: активное, любознательное.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Современному ребенку необходимо не столько много знать, сколько последовательно и доказательно мыслить, проявлять умственное напряжение.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6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648" y="526473"/>
            <a:ext cx="8915399" cy="1236931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и методы обучения дошкольников направлены на развитие: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16921" y="1976582"/>
            <a:ext cx="8915399" cy="317731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нимания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амяти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творческого воображения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выработку умения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сравнивать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выделять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характерные свойства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предметов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по определенному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признаку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удовлетворение от найденного решения.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4690" y="5773468"/>
            <a:ext cx="10594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Ребенку лучше запоминается то, что ему интересно, что было эмоционально окрашено.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606" y="1763404"/>
            <a:ext cx="2950441" cy="39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Выделяются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сущностные признаки совместной деятельности взрослых и детей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 rot="2217032">
            <a:off x="4072263" y="1543287"/>
            <a:ext cx="757381" cy="1413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0149637">
            <a:off x="7313930" y="1829786"/>
            <a:ext cx="729673" cy="2693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3983" y="2738450"/>
            <a:ext cx="6762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наличие партнерской позиции взрослого по отношению к ребенку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54254" y="4554946"/>
            <a:ext cx="6096000" cy="15542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партнерской формы организации деятельности (под которыми мы понимаем такие факторы как сотрудничество взрослого и детей)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свободного размещения, перемещения и общения детей.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70" y="3107783"/>
            <a:ext cx="4675361" cy="3579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167" y="1539886"/>
            <a:ext cx="3287087" cy="263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578" y="2129638"/>
            <a:ext cx="8911687" cy="881417"/>
          </a:xfrm>
        </p:spPr>
        <p:txBody>
          <a:bodyPr/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значит быть партнером детей?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10861" y="894980"/>
            <a:ext cx="943229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организовать современное взаимодействие, педагогу необходимо перестроить стиль поведения. Партнерская позиция воспитателя предполагает принятие демократического стиля отношений, а не авторитарного, сопряженного с учительской позицией.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0861" y="3278910"/>
            <a:ext cx="9358404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всегда равноправный участник дела и как таковой связан с другими взаимным уважением.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партнер, рядом с детьми (вместе), в едином пространстве (например, сидящий в круге с детьми за общим столом). Большая часть педагогов в недостаточной мере владеют подходами в организации совместной деятельности и не могут вести образовательный процесс с детьми на уровне партнерских отношений. Отсюда следует то, что совместная деятельность не становится источником самореализации внутренних сил ребенка. Это приводит к необратимым потерям в развитии психики ребенка, он вырастает пассивным и безынициативным.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Причина требует </a:t>
            </a:r>
            <a:r>
              <a:rPr lang="ru-RU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применения особых педагогических технологий, основанных на идее сопровождающего взаимодействия педагога и ребенка.</a:t>
            </a:r>
            <a:endParaRPr lang="ru-RU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9141" y="947383"/>
            <a:ext cx="2907332" cy="844472"/>
          </a:xfrm>
        </p:spPr>
        <p:txBody>
          <a:bodyPr>
            <a:noAutofit/>
          </a:bodyPr>
          <a:lstStyle/>
          <a:p>
            <a:r>
              <a:rPr lang="ru-RU" sz="5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31515" y="2462284"/>
            <a:ext cx="5874328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дословном переводе («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— колено, «бук» — книга)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обозначает «наколенная книга».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та технология, которая является одним из видов совместной деятельности взрослых и детей.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Технология использования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технология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личностноориентированного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обучения, которая направлена на максимальное развитие (а не формирование заранее заданного) индивидуальных познавательных способностей ребенка на основе использования имеющегося у него опыта.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1" y="1489771"/>
            <a:ext cx="5172364" cy="304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1599" y="707480"/>
            <a:ext cx="8423564" cy="5313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использования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формирование у дошкольников познавательной активности, поисково-исследовательских способностей, развитие мыслительных способностей в условиях образовательного пространства.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Научить дошкольников ставить перед собой цели и задачи и находить способы их решения.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Обучать детей всесторонне смотреть на проблему.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Развивать творчество в подходе к вопросу организации и подбору информации.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Развивать психические процессы (память, внимание, воображение, мышление).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Развивать общую моторику детей.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Развивать поисково-исследовательские навыки детей.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Воспитывать самостоятельность, любознательность, проявление инициативы, чувство коллективизма, товарищеской взаимопомощи.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2160" y="439383"/>
            <a:ext cx="8911687" cy="101072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сегодняшний день занимает особое место в содержании образовательной деятельности в ДОУ, так как это:</a:t>
            </a:r>
            <a:b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1311563"/>
            <a:ext cx="10150764" cy="5208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современная игровая технология;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интересная и эффективная форма совместной работы взрослых и детей;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современная творческая находка для педагога, содержащая логично структурированный материал по определенной теме дидактический материал как особый тип наглядного пособия, который включает в себя карты, таблицы, наборы карточек с текстом, цифрами или рисунками и т.д.;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дидактический материал, который раздается детям для самостоятельной работы как в группе, так и дома, или демонстрируется педагогом перед всей группой детей;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дидактический материал, который прост по своему содержанию и техническому оформлению, может быть изготовлен самими детьми;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подвижна и легко приспосабливается к выполнению различных дидактических задач.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лэпбуком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учит детей мыслить и действовать креативно в рамках заданной темы, не только расширяя кругозор, но и формируя навыки и умения, необходимые для преодоления трудностей и решения поставленной проблемы. Он развивает детское воображение, которое признано важнейшим возрастным новообразованием, активизирует общение как со сверстниками, так и со взрослыми, обогащает мир ребенка.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190</TotalTime>
  <Words>1324</Words>
  <Application>Microsoft Office PowerPoint</Application>
  <PresentationFormat>Широкоэкранный</PresentationFormat>
  <Paragraphs>139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Понятие «лэпбук», его психолого-педагогическое значение и особенности. Плюсы и минусы технологии.</vt:lpstr>
      <vt:lpstr>«Человек образованный — тот, кто знает, где найти то, чего он не знает». Георг Зиммель. </vt:lpstr>
      <vt:lpstr>Понятие «лэпбук», его психолого-педагогическое значение и особенности. </vt:lpstr>
      <vt:lpstr>Содержание и методы обучения дошкольников направлены на развитие:</vt:lpstr>
      <vt:lpstr>Выделяются сущностные признаки совместной деятельности взрослых и детей</vt:lpstr>
      <vt:lpstr>Что значит быть партнером детей?</vt:lpstr>
      <vt:lpstr>Лэпбук </vt:lpstr>
      <vt:lpstr>Презентация PowerPoint</vt:lpstr>
      <vt:lpstr>Лэпбук на сегодняшний день занимает особое место в содержании образовательной деятельности в ДОУ, так как это: </vt:lpstr>
      <vt:lpstr>Что собой представляет лэпбук?  </vt:lpstr>
      <vt:lpstr>Презентация PowerPoint</vt:lpstr>
      <vt:lpstr>Лэпбук помогает ребенку: </vt:lpstr>
      <vt:lpstr>Использование лэпбука как неотъемлемой части предметно-пространственной развивающей среды , отвечает требованиям, которые сейчас стоят перед дошкольным образованием: </vt:lpstr>
      <vt:lpstr>Полифункциональность обеспечивается отсутствием жестко закрепленных способов употребления предметов: </vt:lpstr>
      <vt:lpstr>Инновационная игровая технология «Лэпбук», как и любая другая, имеет свои положительные и отрицательные стороны: </vt:lpstr>
      <vt:lpstr>Заключение: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2022-04-12T17:55:34Z</dcterms:created>
  <dcterms:modified xsi:type="dcterms:W3CDTF">2022-04-20T16:27:37Z</dcterms:modified>
</cp:coreProperties>
</file>